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35455-F4C3-4B4B-8829-A8E1E92F9C32}" type="doc">
      <dgm:prSet loTypeId="urn:microsoft.com/office/officeart/2005/8/layout/hierarchy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ED265ED-ED31-41DD-BDAD-0AB136DA9ACC}">
      <dgm:prSet phldrT="[Текст]"/>
      <dgm:spPr/>
      <dgm:t>
        <a:bodyPr/>
        <a:lstStyle/>
        <a:p>
          <a:r>
            <a:rPr lang="ru-RU" dirty="0" smtClean="0"/>
            <a:t>Царство растений</a:t>
          </a:r>
          <a:endParaRPr lang="ru-RU" dirty="0"/>
        </a:p>
      </dgm:t>
    </dgm:pt>
    <dgm:pt modelId="{895C83BB-5824-45B3-8A8F-576AF6AB6715}" type="parTrans" cxnId="{32345BF5-A47C-4629-A247-10EE31A49659}">
      <dgm:prSet/>
      <dgm:spPr/>
      <dgm:t>
        <a:bodyPr/>
        <a:lstStyle/>
        <a:p>
          <a:endParaRPr lang="ru-RU"/>
        </a:p>
      </dgm:t>
    </dgm:pt>
    <dgm:pt modelId="{DF2712E1-C8AC-436D-9BF2-C745FD2F0B4D}" type="sibTrans" cxnId="{32345BF5-A47C-4629-A247-10EE31A49659}">
      <dgm:prSet/>
      <dgm:spPr/>
      <dgm:t>
        <a:bodyPr/>
        <a:lstStyle/>
        <a:p>
          <a:endParaRPr lang="ru-RU"/>
        </a:p>
      </dgm:t>
    </dgm:pt>
    <dgm:pt modelId="{F9EFF5AA-FC55-4DF7-B779-9CFCA70C2F1A}">
      <dgm:prSet phldrT="[Текст]"/>
      <dgm:spPr/>
      <dgm:t>
        <a:bodyPr/>
        <a:lstStyle/>
        <a:p>
          <a:r>
            <a:rPr lang="ru-RU" dirty="0" smtClean="0"/>
            <a:t>Низшие  </a:t>
          </a:r>
          <a:endParaRPr lang="ru-RU" dirty="0"/>
        </a:p>
      </dgm:t>
    </dgm:pt>
    <dgm:pt modelId="{FE0FF4A9-F256-48EB-AEFC-216721543F1C}" type="parTrans" cxnId="{6D3C1899-F582-4CFD-8890-98B7D2EE9A92}">
      <dgm:prSet/>
      <dgm:spPr/>
      <dgm:t>
        <a:bodyPr/>
        <a:lstStyle/>
        <a:p>
          <a:endParaRPr lang="ru-RU"/>
        </a:p>
      </dgm:t>
    </dgm:pt>
    <dgm:pt modelId="{57880E41-9F46-4997-97AC-CAB4A7F9D5F7}" type="sibTrans" cxnId="{6D3C1899-F582-4CFD-8890-98B7D2EE9A92}">
      <dgm:prSet/>
      <dgm:spPr/>
      <dgm:t>
        <a:bodyPr/>
        <a:lstStyle/>
        <a:p>
          <a:endParaRPr lang="ru-RU"/>
        </a:p>
      </dgm:t>
    </dgm:pt>
    <dgm:pt modelId="{EAAFC4C2-F27D-42AA-A748-746D2967C38C}">
      <dgm:prSet phldrT="[Текст]"/>
      <dgm:spPr/>
      <dgm:t>
        <a:bodyPr/>
        <a:lstStyle/>
        <a:p>
          <a:r>
            <a:rPr lang="ru-RU" dirty="0" smtClean="0"/>
            <a:t>Высшие  </a:t>
          </a:r>
          <a:endParaRPr lang="ru-RU" dirty="0"/>
        </a:p>
      </dgm:t>
    </dgm:pt>
    <dgm:pt modelId="{5BE49B8A-9D3E-47F8-A689-1818110A80E7}" type="parTrans" cxnId="{9ED82BFB-CF91-4339-8404-ABA8BA00AE3B}">
      <dgm:prSet/>
      <dgm:spPr/>
      <dgm:t>
        <a:bodyPr/>
        <a:lstStyle/>
        <a:p>
          <a:endParaRPr lang="ru-RU"/>
        </a:p>
      </dgm:t>
    </dgm:pt>
    <dgm:pt modelId="{D9F46D8D-67C5-4C47-9EBB-76235A6EA22F}" type="sibTrans" cxnId="{9ED82BFB-CF91-4339-8404-ABA8BA00AE3B}">
      <dgm:prSet/>
      <dgm:spPr/>
      <dgm:t>
        <a:bodyPr/>
        <a:lstStyle/>
        <a:p>
          <a:endParaRPr lang="ru-RU"/>
        </a:p>
      </dgm:t>
    </dgm:pt>
    <dgm:pt modelId="{CE1A5EBA-A567-49C6-8928-59C308E5E5D6}">
      <dgm:prSet phldrT="[Текст]"/>
      <dgm:spPr/>
      <dgm:t>
        <a:bodyPr/>
        <a:lstStyle/>
        <a:p>
          <a:r>
            <a:rPr lang="ru-RU" dirty="0" smtClean="0"/>
            <a:t>Споровые</a:t>
          </a:r>
          <a:endParaRPr lang="ru-RU" dirty="0"/>
        </a:p>
      </dgm:t>
    </dgm:pt>
    <dgm:pt modelId="{992BE391-E1A7-48DC-AE62-2E73654B17EB}" type="sibTrans" cxnId="{7F4D776C-46F5-4109-91BF-659ECB90C7F8}">
      <dgm:prSet/>
      <dgm:spPr/>
      <dgm:t>
        <a:bodyPr/>
        <a:lstStyle/>
        <a:p>
          <a:endParaRPr lang="ru-RU"/>
        </a:p>
      </dgm:t>
    </dgm:pt>
    <dgm:pt modelId="{7C877255-4514-4C22-AC94-786AAC20AB1D}" type="parTrans" cxnId="{7F4D776C-46F5-4109-91BF-659ECB90C7F8}">
      <dgm:prSet/>
      <dgm:spPr/>
      <dgm:t>
        <a:bodyPr/>
        <a:lstStyle/>
        <a:p>
          <a:endParaRPr lang="ru-RU"/>
        </a:p>
      </dgm:t>
    </dgm:pt>
    <dgm:pt modelId="{E9074682-8FBA-4C83-B76B-85407C6A9424}">
      <dgm:prSet phldrT="[Текст]"/>
      <dgm:spPr/>
      <dgm:t>
        <a:bodyPr/>
        <a:lstStyle/>
        <a:p>
          <a:r>
            <a:rPr lang="ru-RU" dirty="0" smtClean="0"/>
            <a:t>Семенные </a:t>
          </a:r>
          <a:endParaRPr lang="ru-RU" dirty="0"/>
        </a:p>
      </dgm:t>
    </dgm:pt>
    <dgm:pt modelId="{7958E650-682D-49F1-9D23-A35883288A55}" type="parTrans" cxnId="{716AF5CA-94F3-461A-9E45-EE49879657EE}">
      <dgm:prSet/>
      <dgm:spPr/>
      <dgm:t>
        <a:bodyPr/>
        <a:lstStyle/>
        <a:p>
          <a:endParaRPr lang="ru-RU"/>
        </a:p>
      </dgm:t>
    </dgm:pt>
    <dgm:pt modelId="{F2BF08A1-F41E-4231-843D-2546862A7786}" type="sibTrans" cxnId="{716AF5CA-94F3-461A-9E45-EE49879657EE}">
      <dgm:prSet/>
      <dgm:spPr/>
      <dgm:t>
        <a:bodyPr/>
        <a:lstStyle/>
        <a:p>
          <a:endParaRPr lang="ru-RU"/>
        </a:p>
      </dgm:t>
    </dgm:pt>
    <dgm:pt modelId="{BA718E6F-902C-4DCE-A47A-037710D7AB07}" type="pres">
      <dgm:prSet presAssocID="{9C135455-F4C3-4B4B-8829-A8E1E92F9C3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0E32344-BB7E-4CE4-958B-E206BD3CE4EE}" type="pres">
      <dgm:prSet presAssocID="{FED265ED-ED31-41DD-BDAD-0AB136DA9ACC}" presName="hierRoot1" presStyleCnt="0"/>
      <dgm:spPr/>
    </dgm:pt>
    <dgm:pt modelId="{E56271E7-8A1B-43C0-A3C0-8BDEC9A7D48F}" type="pres">
      <dgm:prSet presAssocID="{FED265ED-ED31-41DD-BDAD-0AB136DA9ACC}" presName="composite" presStyleCnt="0"/>
      <dgm:spPr/>
    </dgm:pt>
    <dgm:pt modelId="{1461DD52-E109-4EFF-BAFE-B91DA11BBC65}" type="pres">
      <dgm:prSet presAssocID="{FED265ED-ED31-41DD-BDAD-0AB136DA9ACC}" presName="background" presStyleLbl="node0" presStyleIdx="0" presStyleCnt="1"/>
      <dgm:spPr/>
    </dgm:pt>
    <dgm:pt modelId="{FC63FFC3-6390-421E-99B6-963313F8D88A}" type="pres">
      <dgm:prSet presAssocID="{FED265ED-ED31-41DD-BDAD-0AB136DA9AC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E0E94B-A866-4BFD-8944-F6016C5D09DC}" type="pres">
      <dgm:prSet presAssocID="{FED265ED-ED31-41DD-BDAD-0AB136DA9ACC}" presName="hierChild2" presStyleCnt="0"/>
      <dgm:spPr/>
    </dgm:pt>
    <dgm:pt modelId="{DC566E09-FC85-4D94-A795-2594B88245AC}" type="pres">
      <dgm:prSet presAssocID="{FE0FF4A9-F256-48EB-AEFC-216721543F1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242EB6C-6728-4343-B895-403555F46476}" type="pres">
      <dgm:prSet presAssocID="{F9EFF5AA-FC55-4DF7-B779-9CFCA70C2F1A}" presName="hierRoot2" presStyleCnt="0"/>
      <dgm:spPr/>
    </dgm:pt>
    <dgm:pt modelId="{CA8A3630-ECE9-41CA-AD50-748AF2195D14}" type="pres">
      <dgm:prSet presAssocID="{F9EFF5AA-FC55-4DF7-B779-9CFCA70C2F1A}" presName="composite2" presStyleCnt="0"/>
      <dgm:spPr/>
    </dgm:pt>
    <dgm:pt modelId="{8DD05383-8030-4B52-8D4C-5CB88EA6CB54}" type="pres">
      <dgm:prSet presAssocID="{F9EFF5AA-FC55-4DF7-B779-9CFCA70C2F1A}" presName="background2" presStyleLbl="node2" presStyleIdx="0" presStyleCnt="2"/>
      <dgm:spPr/>
    </dgm:pt>
    <dgm:pt modelId="{0E133A1B-37DB-497F-B606-393B49CFB506}" type="pres">
      <dgm:prSet presAssocID="{F9EFF5AA-FC55-4DF7-B779-9CFCA70C2F1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AD9AF4-A1A7-4623-8ADF-CEB6E84D036F}" type="pres">
      <dgm:prSet presAssocID="{F9EFF5AA-FC55-4DF7-B779-9CFCA70C2F1A}" presName="hierChild3" presStyleCnt="0"/>
      <dgm:spPr/>
    </dgm:pt>
    <dgm:pt modelId="{18DFB051-EBF7-4C37-8A19-20195DA11051}" type="pres">
      <dgm:prSet presAssocID="{5BE49B8A-9D3E-47F8-A689-1818110A80E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84A6F4B-69BB-49A1-BAFD-C90577487B6B}" type="pres">
      <dgm:prSet presAssocID="{EAAFC4C2-F27D-42AA-A748-746D2967C38C}" presName="hierRoot2" presStyleCnt="0"/>
      <dgm:spPr/>
    </dgm:pt>
    <dgm:pt modelId="{1D4AD0F5-8326-4A9A-91E8-9DBA65B05A83}" type="pres">
      <dgm:prSet presAssocID="{EAAFC4C2-F27D-42AA-A748-746D2967C38C}" presName="composite2" presStyleCnt="0"/>
      <dgm:spPr/>
    </dgm:pt>
    <dgm:pt modelId="{582172D2-DE44-4ACF-A947-B8D052C50E74}" type="pres">
      <dgm:prSet presAssocID="{EAAFC4C2-F27D-42AA-A748-746D2967C38C}" presName="background2" presStyleLbl="node2" presStyleIdx="1" presStyleCnt="2"/>
      <dgm:spPr/>
    </dgm:pt>
    <dgm:pt modelId="{767B2DCD-4F6A-488B-B6F1-2AC715A44582}" type="pres">
      <dgm:prSet presAssocID="{EAAFC4C2-F27D-42AA-A748-746D2967C38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36F97D-BA7C-4F78-A5D5-25320611FB71}" type="pres">
      <dgm:prSet presAssocID="{EAAFC4C2-F27D-42AA-A748-746D2967C38C}" presName="hierChild3" presStyleCnt="0"/>
      <dgm:spPr/>
    </dgm:pt>
    <dgm:pt modelId="{D70A4630-F149-44ED-9B97-4C5954BC9D8A}" type="pres">
      <dgm:prSet presAssocID="{7C877255-4514-4C22-AC94-786AAC20AB1D}" presName="Name17" presStyleLbl="parChTrans1D3" presStyleIdx="0" presStyleCnt="2"/>
      <dgm:spPr/>
      <dgm:t>
        <a:bodyPr/>
        <a:lstStyle/>
        <a:p>
          <a:endParaRPr lang="ru-RU"/>
        </a:p>
      </dgm:t>
    </dgm:pt>
    <dgm:pt modelId="{29AC5722-4A4E-46D9-BFB7-E47DF0BFDC1C}" type="pres">
      <dgm:prSet presAssocID="{CE1A5EBA-A567-49C6-8928-59C308E5E5D6}" presName="hierRoot3" presStyleCnt="0"/>
      <dgm:spPr/>
    </dgm:pt>
    <dgm:pt modelId="{E6F00A8E-58FF-4735-92EE-FDEC7B52D93B}" type="pres">
      <dgm:prSet presAssocID="{CE1A5EBA-A567-49C6-8928-59C308E5E5D6}" presName="composite3" presStyleCnt="0"/>
      <dgm:spPr/>
    </dgm:pt>
    <dgm:pt modelId="{6936BE1C-C3CB-4110-B7B3-9824501A3504}" type="pres">
      <dgm:prSet presAssocID="{CE1A5EBA-A567-49C6-8928-59C308E5E5D6}" presName="background3" presStyleLbl="node3" presStyleIdx="0" presStyleCnt="2"/>
      <dgm:spPr/>
    </dgm:pt>
    <dgm:pt modelId="{C20B60CA-B76C-4143-A6A5-CDE589A40D33}" type="pres">
      <dgm:prSet presAssocID="{CE1A5EBA-A567-49C6-8928-59C308E5E5D6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03D75F-269B-478B-B09B-B7629D67AE1F}" type="pres">
      <dgm:prSet presAssocID="{CE1A5EBA-A567-49C6-8928-59C308E5E5D6}" presName="hierChild4" presStyleCnt="0"/>
      <dgm:spPr/>
    </dgm:pt>
    <dgm:pt modelId="{4092B6AD-8EC0-4EF3-A000-F18ED16B02EE}" type="pres">
      <dgm:prSet presAssocID="{7958E650-682D-49F1-9D23-A35883288A55}" presName="Name17" presStyleLbl="parChTrans1D3" presStyleIdx="1" presStyleCnt="2"/>
      <dgm:spPr/>
      <dgm:t>
        <a:bodyPr/>
        <a:lstStyle/>
        <a:p>
          <a:endParaRPr lang="ru-RU"/>
        </a:p>
      </dgm:t>
    </dgm:pt>
    <dgm:pt modelId="{08975702-D454-4FDD-80F0-2A05FADE2704}" type="pres">
      <dgm:prSet presAssocID="{E9074682-8FBA-4C83-B76B-85407C6A9424}" presName="hierRoot3" presStyleCnt="0"/>
      <dgm:spPr/>
    </dgm:pt>
    <dgm:pt modelId="{2ABE446B-1D16-471E-AF25-3F65028C22F9}" type="pres">
      <dgm:prSet presAssocID="{E9074682-8FBA-4C83-B76B-85407C6A9424}" presName="composite3" presStyleCnt="0"/>
      <dgm:spPr/>
    </dgm:pt>
    <dgm:pt modelId="{2A99127C-94E7-49D0-B2AB-2583153E9F86}" type="pres">
      <dgm:prSet presAssocID="{E9074682-8FBA-4C83-B76B-85407C6A9424}" presName="background3" presStyleLbl="node3" presStyleIdx="1" presStyleCnt="2"/>
      <dgm:spPr/>
    </dgm:pt>
    <dgm:pt modelId="{4AF10303-C045-4F99-9DC4-EA2D4098401E}" type="pres">
      <dgm:prSet presAssocID="{E9074682-8FBA-4C83-B76B-85407C6A9424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8021F0-27C3-455B-908D-4643FA8AB566}" type="pres">
      <dgm:prSet presAssocID="{E9074682-8FBA-4C83-B76B-85407C6A9424}" presName="hierChild4" presStyleCnt="0"/>
      <dgm:spPr/>
    </dgm:pt>
  </dgm:ptLst>
  <dgm:cxnLst>
    <dgm:cxn modelId="{716AF5CA-94F3-461A-9E45-EE49879657EE}" srcId="{EAAFC4C2-F27D-42AA-A748-746D2967C38C}" destId="{E9074682-8FBA-4C83-B76B-85407C6A9424}" srcOrd="1" destOrd="0" parTransId="{7958E650-682D-49F1-9D23-A35883288A55}" sibTransId="{F2BF08A1-F41E-4231-843D-2546862A7786}"/>
    <dgm:cxn modelId="{6D3C1899-F582-4CFD-8890-98B7D2EE9A92}" srcId="{FED265ED-ED31-41DD-BDAD-0AB136DA9ACC}" destId="{F9EFF5AA-FC55-4DF7-B779-9CFCA70C2F1A}" srcOrd="0" destOrd="0" parTransId="{FE0FF4A9-F256-48EB-AEFC-216721543F1C}" sibTransId="{57880E41-9F46-4997-97AC-CAB4A7F9D5F7}"/>
    <dgm:cxn modelId="{32345BF5-A47C-4629-A247-10EE31A49659}" srcId="{9C135455-F4C3-4B4B-8829-A8E1E92F9C32}" destId="{FED265ED-ED31-41DD-BDAD-0AB136DA9ACC}" srcOrd="0" destOrd="0" parTransId="{895C83BB-5824-45B3-8A8F-576AF6AB6715}" sibTransId="{DF2712E1-C8AC-436D-9BF2-C745FD2F0B4D}"/>
    <dgm:cxn modelId="{367E08C2-41BE-4CD4-BC39-7FE248FCBD47}" type="presOf" srcId="{F9EFF5AA-FC55-4DF7-B779-9CFCA70C2F1A}" destId="{0E133A1B-37DB-497F-B606-393B49CFB506}" srcOrd="0" destOrd="0" presId="urn:microsoft.com/office/officeart/2005/8/layout/hierarchy1"/>
    <dgm:cxn modelId="{45BCFD42-1719-4AA8-8AF8-028A3FC65514}" type="presOf" srcId="{FE0FF4A9-F256-48EB-AEFC-216721543F1C}" destId="{DC566E09-FC85-4D94-A795-2594B88245AC}" srcOrd="0" destOrd="0" presId="urn:microsoft.com/office/officeart/2005/8/layout/hierarchy1"/>
    <dgm:cxn modelId="{C751B920-4329-4EE9-8750-F9FC20426FE1}" type="presOf" srcId="{E9074682-8FBA-4C83-B76B-85407C6A9424}" destId="{4AF10303-C045-4F99-9DC4-EA2D4098401E}" srcOrd="0" destOrd="0" presId="urn:microsoft.com/office/officeart/2005/8/layout/hierarchy1"/>
    <dgm:cxn modelId="{5E166B13-267E-4D45-8B5C-2D6F713E085F}" type="presOf" srcId="{CE1A5EBA-A567-49C6-8928-59C308E5E5D6}" destId="{C20B60CA-B76C-4143-A6A5-CDE589A40D33}" srcOrd="0" destOrd="0" presId="urn:microsoft.com/office/officeart/2005/8/layout/hierarchy1"/>
    <dgm:cxn modelId="{7F4D776C-46F5-4109-91BF-659ECB90C7F8}" srcId="{EAAFC4C2-F27D-42AA-A748-746D2967C38C}" destId="{CE1A5EBA-A567-49C6-8928-59C308E5E5D6}" srcOrd="0" destOrd="0" parTransId="{7C877255-4514-4C22-AC94-786AAC20AB1D}" sibTransId="{992BE391-E1A7-48DC-AE62-2E73654B17EB}"/>
    <dgm:cxn modelId="{9A88E981-AD7A-4635-BFD3-A9E980BA5921}" type="presOf" srcId="{EAAFC4C2-F27D-42AA-A748-746D2967C38C}" destId="{767B2DCD-4F6A-488B-B6F1-2AC715A44582}" srcOrd="0" destOrd="0" presId="urn:microsoft.com/office/officeart/2005/8/layout/hierarchy1"/>
    <dgm:cxn modelId="{8BD1192B-C8F7-48A0-B2D6-1A7654D1B1A9}" type="presOf" srcId="{5BE49B8A-9D3E-47F8-A689-1818110A80E7}" destId="{18DFB051-EBF7-4C37-8A19-20195DA11051}" srcOrd="0" destOrd="0" presId="urn:microsoft.com/office/officeart/2005/8/layout/hierarchy1"/>
    <dgm:cxn modelId="{FED0FE9F-E589-4A8A-8265-6AF667B91032}" type="presOf" srcId="{9C135455-F4C3-4B4B-8829-A8E1E92F9C32}" destId="{BA718E6F-902C-4DCE-A47A-037710D7AB07}" srcOrd="0" destOrd="0" presId="urn:microsoft.com/office/officeart/2005/8/layout/hierarchy1"/>
    <dgm:cxn modelId="{0F4BB578-1088-461D-9614-6784D9B7F29E}" type="presOf" srcId="{FED265ED-ED31-41DD-BDAD-0AB136DA9ACC}" destId="{FC63FFC3-6390-421E-99B6-963313F8D88A}" srcOrd="0" destOrd="0" presId="urn:microsoft.com/office/officeart/2005/8/layout/hierarchy1"/>
    <dgm:cxn modelId="{EA3785B6-9BEE-499A-AB0D-E2D5B00CBDC2}" type="presOf" srcId="{7C877255-4514-4C22-AC94-786AAC20AB1D}" destId="{D70A4630-F149-44ED-9B97-4C5954BC9D8A}" srcOrd="0" destOrd="0" presId="urn:microsoft.com/office/officeart/2005/8/layout/hierarchy1"/>
    <dgm:cxn modelId="{57804630-77EE-4688-927E-35CCBA547199}" type="presOf" srcId="{7958E650-682D-49F1-9D23-A35883288A55}" destId="{4092B6AD-8EC0-4EF3-A000-F18ED16B02EE}" srcOrd="0" destOrd="0" presId="urn:microsoft.com/office/officeart/2005/8/layout/hierarchy1"/>
    <dgm:cxn modelId="{9ED82BFB-CF91-4339-8404-ABA8BA00AE3B}" srcId="{FED265ED-ED31-41DD-BDAD-0AB136DA9ACC}" destId="{EAAFC4C2-F27D-42AA-A748-746D2967C38C}" srcOrd="1" destOrd="0" parTransId="{5BE49B8A-9D3E-47F8-A689-1818110A80E7}" sibTransId="{D9F46D8D-67C5-4C47-9EBB-76235A6EA22F}"/>
    <dgm:cxn modelId="{5528CFF2-71E6-47BE-BFC4-B21A8E245F89}" type="presParOf" srcId="{BA718E6F-902C-4DCE-A47A-037710D7AB07}" destId="{60E32344-BB7E-4CE4-958B-E206BD3CE4EE}" srcOrd="0" destOrd="0" presId="urn:microsoft.com/office/officeart/2005/8/layout/hierarchy1"/>
    <dgm:cxn modelId="{9C935B36-0523-41DA-9261-45C6E3FB3CC4}" type="presParOf" srcId="{60E32344-BB7E-4CE4-958B-E206BD3CE4EE}" destId="{E56271E7-8A1B-43C0-A3C0-8BDEC9A7D48F}" srcOrd="0" destOrd="0" presId="urn:microsoft.com/office/officeart/2005/8/layout/hierarchy1"/>
    <dgm:cxn modelId="{2A25A66D-AF7A-4B83-B242-7D56FA086F2B}" type="presParOf" srcId="{E56271E7-8A1B-43C0-A3C0-8BDEC9A7D48F}" destId="{1461DD52-E109-4EFF-BAFE-B91DA11BBC65}" srcOrd="0" destOrd="0" presId="urn:microsoft.com/office/officeart/2005/8/layout/hierarchy1"/>
    <dgm:cxn modelId="{F7E92DE9-2AD0-4217-9263-57CDF2DCD5F7}" type="presParOf" srcId="{E56271E7-8A1B-43C0-A3C0-8BDEC9A7D48F}" destId="{FC63FFC3-6390-421E-99B6-963313F8D88A}" srcOrd="1" destOrd="0" presId="urn:microsoft.com/office/officeart/2005/8/layout/hierarchy1"/>
    <dgm:cxn modelId="{79F34361-46F4-46E4-8F6F-F4FF7DD3D9AA}" type="presParOf" srcId="{60E32344-BB7E-4CE4-958B-E206BD3CE4EE}" destId="{57E0E94B-A866-4BFD-8944-F6016C5D09DC}" srcOrd="1" destOrd="0" presId="urn:microsoft.com/office/officeart/2005/8/layout/hierarchy1"/>
    <dgm:cxn modelId="{2262B0B7-E259-4F96-8526-CB8D898B9AB4}" type="presParOf" srcId="{57E0E94B-A866-4BFD-8944-F6016C5D09DC}" destId="{DC566E09-FC85-4D94-A795-2594B88245AC}" srcOrd="0" destOrd="0" presId="urn:microsoft.com/office/officeart/2005/8/layout/hierarchy1"/>
    <dgm:cxn modelId="{DD946401-F62A-4191-AEB4-4ECC6E88390C}" type="presParOf" srcId="{57E0E94B-A866-4BFD-8944-F6016C5D09DC}" destId="{F242EB6C-6728-4343-B895-403555F46476}" srcOrd="1" destOrd="0" presId="urn:microsoft.com/office/officeart/2005/8/layout/hierarchy1"/>
    <dgm:cxn modelId="{97F48513-1EA5-45EE-93A0-2CDB88EF5136}" type="presParOf" srcId="{F242EB6C-6728-4343-B895-403555F46476}" destId="{CA8A3630-ECE9-41CA-AD50-748AF2195D14}" srcOrd="0" destOrd="0" presId="urn:microsoft.com/office/officeart/2005/8/layout/hierarchy1"/>
    <dgm:cxn modelId="{36ED13BF-3D5F-4EB9-A834-5296EC9EBBF8}" type="presParOf" srcId="{CA8A3630-ECE9-41CA-AD50-748AF2195D14}" destId="{8DD05383-8030-4B52-8D4C-5CB88EA6CB54}" srcOrd="0" destOrd="0" presId="urn:microsoft.com/office/officeart/2005/8/layout/hierarchy1"/>
    <dgm:cxn modelId="{1661293C-9311-4A47-B58F-354AFFF19F4D}" type="presParOf" srcId="{CA8A3630-ECE9-41CA-AD50-748AF2195D14}" destId="{0E133A1B-37DB-497F-B606-393B49CFB506}" srcOrd="1" destOrd="0" presId="urn:microsoft.com/office/officeart/2005/8/layout/hierarchy1"/>
    <dgm:cxn modelId="{03F352A1-EE23-4E49-9497-C2E091AEDDF9}" type="presParOf" srcId="{F242EB6C-6728-4343-B895-403555F46476}" destId="{CDAD9AF4-A1A7-4623-8ADF-CEB6E84D036F}" srcOrd="1" destOrd="0" presId="urn:microsoft.com/office/officeart/2005/8/layout/hierarchy1"/>
    <dgm:cxn modelId="{2B783B63-5A65-4E64-B660-F7C867366C4A}" type="presParOf" srcId="{57E0E94B-A866-4BFD-8944-F6016C5D09DC}" destId="{18DFB051-EBF7-4C37-8A19-20195DA11051}" srcOrd="2" destOrd="0" presId="urn:microsoft.com/office/officeart/2005/8/layout/hierarchy1"/>
    <dgm:cxn modelId="{B3D22DBD-FA33-4CE0-ADF7-5EC45A04BCE3}" type="presParOf" srcId="{57E0E94B-A866-4BFD-8944-F6016C5D09DC}" destId="{584A6F4B-69BB-49A1-BAFD-C90577487B6B}" srcOrd="3" destOrd="0" presId="urn:microsoft.com/office/officeart/2005/8/layout/hierarchy1"/>
    <dgm:cxn modelId="{77CBE826-F9AF-4BFE-9B55-D177632DF6E9}" type="presParOf" srcId="{584A6F4B-69BB-49A1-BAFD-C90577487B6B}" destId="{1D4AD0F5-8326-4A9A-91E8-9DBA65B05A83}" srcOrd="0" destOrd="0" presId="urn:microsoft.com/office/officeart/2005/8/layout/hierarchy1"/>
    <dgm:cxn modelId="{8F07C21C-550C-4E3E-8068-1E923AD715C7}" type="presParOf" srcId="{1D4AD0F5-8326-4A9A-91E8-9DBA65B05A83}" destId="{582172D2-DE44-4ACF-A947-B8D052C50E74}" srcOrd="0" destOrd="0" presId="urn:microsoft.com/office/officeart/2005/8/layout/hierarchy1"/>
    <dgm:cxn modelId="{892F4958-89C2-482F-9591-3FB6CD623C72}" type="presParOf" srcId="{1D4AD0F5-8326-4A9A-91E8-9DBA65B05A83}" destId="{767B2DCD-4F6A-488B-B6F1-2AC715A44582}" srcOrd="1" destOrd="0" presId="urn:microsoft.com/office/officeart/2005/8/layout/hierarchy1"/>
    <dgm:cxn modelId="{6F13870E-BCE6-428F-8A38-251062665E90}" type="presParOf" srcId="{584A6F4B-69BB-49A1-BAFD-C90577487B6B}" destId="{4836F97D-BA7C-4F78-A5D5-25320611FB71}" srcOrd="1" destOrd="0" presId="urn:microsoft.com/office/officeart/2005/8/layout/hierarchy1"/>
    <dgm:cxn modelId="{85DEADEF-2F2D-4EAD-8B2F-8E8CD89E55B0}" type="presParOf" srcId="{4836F97D-BA7C-4F78-A5D5-25320611FB71}" destId="{D70A4630-F149-44ED-9B97-4C5954BC9D8A}" srcOrd="0" destOrd="0" presId="urn:microsoft.com/office/officeart/2005/8/layout/hierarchy1"/>
    <dgm:cxn modelId="{DD672367-2EA0-4ECE-855E-9582D4326541}" type="presParOf" srcId="{4836F97D-BA7C-4F78-A5D5-25320611FB71}" destId="{29AC5722-4A4E-46D9-BFB7-E47DF0BFDC1C}" srcOrd="1" destOrd="0" presId="urn:microsoft.com/office/officeart/2005/8/layout/hierarchy1"/>
    <dgm:cxn modelId="{21798409-727B-4239-828A-E5FC49186AC7}" type="presParOf" srcId="{29AC5722-4A4E-46D9-BFB7-E47DF0BFDC1C}" destId="{E6F00A8E-58FF-4735-92EE-FDEC7B52D93B}" srcOrd="0" destOrd="0" presId="urn:microsoft.com/office/officeart/2005/8/layout/hierarchy1"/>
    <dgm:cxn modelId="{DFE998F3-9095-4371-91DD-64A2E60B6130}" type="presParOf" srcId="{E6F00A8E-58FF-4735-92EE-FDEC7B52D93B}" destId="{6936BE1C-C3CB-4110-B7B3-9824501A3504}" srcOrd="0" destOrd="0" presId="urn:microsoft.com/office/officeart/2005/8/layout/hierarchy1"/>
    <dgm:cxn modelId="{01193514-E4E7-4BE7-8560-8D1843671C1E}" type="presParOf" srcId="{E6F00A8E-58FF-4735-92EE-FDEC7B52D93B}" destId="{C20B60CA-B76C-4143-A6A5-CDE589A40D33}" srcOrd="1" destOrd="0" presId="urn:microsoft.com/office/officeart/2005/8/layout/hierarchy1"/>
    <dgm:cxn modelId="{24181BEF-45B6-470F-BCEE-EA5C03358F67}" type="presParOf" srcId="{29AC5722-4A4E-46D9-BFB7-E47DF0BFDC1C}" destId="{3003D75F-269B-478B-B09B-B7629D67AE1F}" srcOrd="1" destOrd="0" presId="urn:microsoft.com/office/officeart/2005/8/layout/hierarchy1"/>
    <dgm:cxn modelId="{9E41F8C3-2DBC-4938-BB7F-E802431BA911}" type="presParOf" srcId="{4836F97D-BA7C-4F78-A5D5-25320611FB71}" destId="{4092B6AD-8EC0-4EF3-A000-F18ED16B02EE}" srcOrd="2" destOrd="0" presId="urn:microsoft.com/office/officeart/2005/8/layout/hierarchy1"/>
    <dgm:cxn modelId="{0E2D194A-A315-4A57-AA45-D03922478E2B}" type="presParOf" srcId="{4836F97D-BA7C-4F78-A5D5-25320611FB71}" destId="{08975702-D454-4FDD-80F0-2A05FADE2704}" srcOrd="3" destOrd="0" presId="urn:microsoft.com/office/officeart/2005/8/layout/hierarchy1"/>
    <dgm:cxn modelId="{069F67B9-7952-44E2-A61C-177E54901243}" type="presParOf" srcId="{08975702-D454-4FDD-80F0-2A05FADE2704}" destId="{2ABE446B-1D16-471E-AF25-3F65028C22F9}" srcOrd="0" destOrd="0" presId="urn:microsoft.com/office/officeart/2005/8/layout/hierarchy1"/>
    <dgm:cxn modelId="{BD85DDDF-055D-4033-A11C-3DE1196D4C1D}" type="presParOf" srcId="{2ABE446B-1D16-471E-AF25-3F65028C22F9}" destId="{2A99127C-94E7-49D0-B2AB-2583153E9F86}" srcOrd="0" destOrd="0" presId="urn:microsoft.com/office/officeart/2005/8/layout/hierarchy1"/>
    <dgm:cxn modelId="{1195F8D2-D016-4283-9599-AF8A1AAD2ADC}" type="presParOf" srcId="{2ABE446B-1D16-471E-AF25-3F65028C22F9}" destId="{4AF10303-C045-4F99-9DC4-EA2D4098401E}" srcOrd="1" destOrd="0" presId="urn:microsoft.com/office/officeart/2005/8/layout/hierarchy1"/>
    <dgm:cxn modelId="{36D70F83-2597-445F-8157-9D602E199356}" type="presParOf" srcId="{08975702-D454-4FDD-80F0-2A05FADE2704}" destId="{038021F0-27C3-455B-908D-4643FA8AB56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197204-22AF-422A-816F-892550729FE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44F96DF-1324-4EF6-B806-7206C843C4FF}">
      <dgm:prSet phldrT="[Текст]"/>
      <dgm:spPr/>
      <dgm:t>
        <a:bodyPr/>
        <a:lstStyle/>
        <a:p>
          <a:r>
            <a:rPr lang="ru-RU" dirty="0" smtClean="0"/>
            <a:t>Семенные растения</a:t>
          </a:r>
          <a:endParaRPr lang="ru-RU" dirty="0"/>
        </a:p>
      </dgm:t>
    </dgm:pt>
    <dgm:pt modelId="{9B64DE00-172B-4B2F-A721-74DBB3B3E1E3}" type="parTrans" cxnId="{E49A24BB-C83B-4A4F-8732-B8B16958A6EC}">
      <dgm:prSet/>
      <dgm:spPr/>
      <dgm:t>
        <a:bodyPr/>
        <a:lstStyle/>
        <a:p>
          <a:endParaRPr lang="ru-RU"/>
        </a:p>
      </dgm:t>
    </dgm:pt>
    <dgm:pt modelId="{B135153F-A8E4-4439-B7C7-6DEB674FE6AC}" type="sibTrans" cxnId="{E49A24BB-C83B-4A4F-8732-B8B16958A6EC}">
      <dgm:prSet/>
      <dgm:spPr/>
      <dgm:t>
        <a:bodyPr/>
        <a:lstStyle/>
        <a:p>
          <a:endParaRPr lang="ru-RU"/>
        </a:p>
      </dgm:t>
    </dgm:pt>
    <dgm:pt modelId="{C082F2BE-2D33-4AA2-90EB-882C22B0FFBE}">
      <dgm:prSet phldrT="[Текст]"/>
      <dgm:spPr/>
      <dgm:t>
        <a:bodyPr/>
        <a:lstStyle/>
        <a:p>
          <a:r>
            <a:rPr lang="ru-RU" dirty="0" smtClean="0"/>
            <a:t>Голосеменные </a:t>
          </a:r>
          <a:endParaRPr lang="ru-RU" dirty="0"/>
        </a:p>
      </dgm:t>
    </dgm:pt>
    <dgm:pt modelId="{9EE18E76-4359-4408-AE65-E63AB322DA62}" type="parTrans" cxnId="{B4E9E7D7-7323-4710-A8F5-7E432712B101}">
      <dgm:prSet/>
      <dgm:spPr/>
      <dgm:t>
        <a:bodyPr/>
        <a:lstStyle/>
        <a:p>
          <a:endParaRPr lang="ru-RU"/>
        </a:p>
      </dgm:t>
    </dgm:pt>
    <dgm:pt modelId="{DCAF6F58-795D-436B-96AB-09BCDD010857}" type="sibTrans" cxnId="{B4E9E7D7-7323-4710-A8F5-7E432712B101}">
      <dgm:prSet/>
      <dgm:spPr/>
      <dgm:t>
        <a:bodyPr/>
        <a:lstStyle/>
        <a:p>
          <a:endParaRPr lang="ru-RU"/>
        </a:p>
      </dgm:t>
    </dgm:pt>
    <dgm:pt modelId="{425145F5-EC47-4231-A85C-D372121C4297}">
      <dgm:prSet phldrT="[Текст]"/>
      <dgm:spPr/>
      <dgm:t>
        <a:bodyPr/>
        <a:lstStyle/>
        <a:p>
          <a:r>
            <a:rPr lang="ru-RU" dirty="0" smtClean="0"/>
            <a:t>Не образуют плодов, семена находятся открыто</a:t>
          </a:r>
          <a:endParaRPr lang="ru-RU" dirty="0"/>
        </a:p>
      </dgm:t>
    </dgm:pt>
    <dgm:pt modelId="{395654CA-5BA9-4EE8-A9CA-ACA4451FCEC8}" type="parTrans" cxnId="{2806BEE2-ADFE-4ABF-8F70-279A9FE0BA3D}">
      <dgm:prSet/>
      <dgm:spPr/>
      <dgm:t>
        <a:bodyPr/>
        <a:lstStyle/>
        <a:p>
          <a:endParaRPr lang="ru-RU"/>
        </a:p>
      </dgm:t>
    </dgm:pt>
    <dgm:pt modelId="{47D2C635-ABA6-475A-9978-59644710C8CE}" type="sibTrans" cxnId="{2806BEE2-ADFE-4ABF-8F70-279A9FE0BA3D}">
      <dgm:prSet/>
      <dgm:spPr/>
      <dgm:t>
        <a:bodyPr/>
        <a:lstStyle/>
        <a:p>
          <a:endParaRPr lang="ru-RU"/>
        </a:p>
      </dgm:t>
    </dgm:pt>
    <dgm:pt modelId="{38593995-3016-47A4-8F2A-9A680E25FAD7}">
      <dgm:prSet phldrT="[Текст]"/>
      <dgm:spPr/>
      <dgm:t>
        <a:bodyPr/>
        <a:lstStyle/>
        <a:p>
          <a:r>
            <a:rPr lang="ru-RU" dirty="0" smtClean="0"/>
            <a:t>Покрытосеменные </a:t>
          </a:r>
          <a:endParaRPr lang="ru-RU" dirty="0"/>
        </a:p>
      </dgm:t>
    </dgm:pt>
    <dgm:pt modelId="{CE566F58-DDFE-4EF3-A6DE-538C7C8DF5C8}" type="parTrans" cxnId="{82F54AAF-7F06-4DA2-B511-9CA5588DE7FA}">
      <dgm:prSet/>
      <dgm:spPr/>
      <dgm:t>
        <a:bodyPr/>
        <a:lstStyle/>
        <a:p>
          <a:endParaRPr lang="ru-RU"/>
        </a:p>
      </dgm:t>
    </dgm:pt>
    <dgm:pt modelId="{9CE86044-CA45-42C0-B6D8-A881180E81FD}" type="sibTrans" cxnId="{82F54AAF-7F06-4DA2-B511-9CA5588DE7FA}">
      <dgm:prSet/>
      <dgm:spPr/>
      <dgm:t>
        <a:bodyPr/>
        <a:lstStyle/>
        <a:p>
          <a:endParaRPr lang="ru-RU"/>
        </a:p>
      </dgm:t>
    </dgm:pt>
    <dgm:pt modelId="{9525E8CA-B1CD-4344-9248-B84AE0E2E7CC}">
      <dgm:prSet phldrT="[Текст]"/>
      <dgm:spPr/>
      <dgm:t>
        <a:bodyPr/>
        <a:lstStyle/>
        <a:p>
          <a:r>
            <a:rPr lang="ru-RU" dirty="0" smtClean="0"/>
            <a:t>Семена находятся в плодах</a:t>
          </a:r>
          <a:endParaRPr lang="ru-RU" dirty="0"/>
        </a:p>
      </dgm:t>
    </dgm:pt>
    <dgm:pt modelId="{7077DC22-FE8D-4D92-9DCF-C36EA9A68EA0}" type="parTrans" cxnId="{34D9FA78-0FD3-41C8-BDE9-32AA353639B7}">
      <dgm:prSet/>
      <dgm:spPr/>
      <dgm:t>
        <a:bodyPr/>
        <a:lstStyle/>
        <a:p>
          <a:endParaRPr lang="ru-RU"/>
        </a:p>
      </dgm:t>
    </dgm:pt>
    <dgm:pt modelId="{0F6D065A-94D0-4B45-8AD2-B8FCCDA5C7FC}" type="sibTrans" cxnId="{34D9FA78-0FD3-41C8-BDE9-32AA353639B7}">
      <dgm:prSet/>
      <dgm:spPr/>
      <dgm:t>
        <a:bodyPr/>
        <a:lstStyle/>
        <a:p>
          <a:endParaRPr lang="ru-RU"/>
        </a:p>
      </dgm:t>
    </dgm:pt>
    <dgm:pt modelId="{6552A399-5081-484A-B8A5-39F0001D87BE}" type="pres">
      <dgm:prSet presAssocID="{E4197204-22AF-422A-816F-892550729FE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F29AAD5-7187-4FE5-8A83-63324A687A2A}" type="pres">
      <dgm:prSet presAssocID="{544F96DF-1324-4EF6-B806-7206C843C4FF}" presName="hierRoot1" presStyleCnt="0"/>
      <dgm:spPr/>
    </dgm:pt>
    <dgm:pt modelId="{F9E57AE9-9B66-44FD-B8BC-D9ABFA7CDBDE}" type="pres">
      <dgm:prSet presAssocID="{544F96DF-1324-4EF6-B806-7206C843C4FF}" presName="composite" presStyleCnt="0"/>
      <dgm:spPr/>
    </dgm:pt>
    <dgm:pt modelId="{0F36F113-25C3-4DA4-8903-FC0945BE82DC}" type="pres">
      <dgm:prSet presAssocID="{544F96DF-1324-4EF6-B806-7206C843C4FF}" presName="background" presStyleLbl="node0" presStyleIdx="0" presStyleCnt="1"/>
      <dgm:spPr/>
    </dgm:pt>
    <dgm:pt modelId="{3174F206-0A27-41DE-91A4-6AC49EFB8910}" type="pres">
      <dgm:prSet presAssocID="{544F96DF-1324-4EF6-B806-7206C843C4F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DF7E4C-6706-4DE3-8840-22FF7B488AC6}" type="pres">
      <dgm:prSet presAssocID="{544F96DF-1324-4EF6-B806-7206C843C4FF}" presName="hierChild2" presStyleCnt="0"/>
      <dgm:spPr/>
    </dgm:pt>
    <dgm:pt modelId="{9D3CABC1-C725-45D9-AB0D-C987BDDE4818}" type="pres">
      <dgm:prSet presAssocID="{9EE18E76-4359-4408-AE65-E63AB322DA62}" presName="Name10" presStyleLbl="parChTrans1D2" presStyleIdx="0" presStyleCnt="2"/>
      <dgm:spPr/>
      <dgm:t>
        <a:bodyPr/>
        <a:lstStyle/>
        <a:p>
          <a:endParaRPr lang="ru-RU"/>
        </a:p>
      </dgm:t>
    </dgm:pt>
    <dgm:pt modelId="{C9C0F1BE-A310-4990-B6B1-D24A6EE04B01}" type="pres">
      <dgm:prSet presAssocID="{C082F2BE-2D33-4AA2-90EB-882C22B0FFBE}" presName="hierRoot2" presStyleCnt="0"/>
      <dgm:spPr/>
    </dgm:pt>
    <dgm:pt modelId="{49F28AD7-9B3D-4083-8809-B6933177B003}" type="pres">
      <dgm:prSet presAssocID="{C082F2BE-2D33-4AA2-90EB-882C22B0FFBE}" presName="composite2" presStyleCnt="0"/>
      <dgm:spPr/>
    </dgm:pt>
    <dgm:pt modelId="{66A7E944-B0C8-461B-857C-A42308C6CC10}" type="pres">
      <dgm:prSet presAssocID="{C082F2BE-2D33-4AA2-90EB-882C22B0FFBE}" presName="background2" presStyleLbl="node2" presStyleIdx="0" presStyleCnt="2"/>
      <dgm:spPr/>
    </dgm:pt>
    <dgm:pt modelId="{BFB7A2D5-2B77-4F31-8CFB-340632F460D1}" type="pres">
      <dgm:prSet presAssocID="{C082F2BE-2D33-4AA2-90EB-882C22B0FFB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B4B46C-C6D0-472E-880F-856F9E8442EA}" type="pres">
      <dgm:prSet presAssocID="{C082F2BE-2D33-4AA2-90EB-882C22B0FFBE}" presName="hierChild3" presStyleCnt="0"/>
      <dgm:spPr/>
    </dgm:pt>
    <dgm:pt modelId="{78F1704E-454B-432F-A347-E6D4CF98ADCA}" type="pres">
      <dgm:prSet presAssocID="{395654CA-5BA9-4EE8-A9CA-ACA4451FCEC8}" presName="Name17" presStyleLbl="parChTrans1D3" presStyleIdx="0" presStyleCnt="2"/>
      <dgm:spPr/>
      <dgm:t>
        <a:bodyPr/>
        <a:lstStyle/>
        <a:p>
          <a:endParaRPr lang="ru-RU"/>
        </a:p>
      </dgm:t>
    </dgm:pt>
    <dgm:pt modelId="{844BD921-C4DE-4D80-9ED4-6990E897ADC5}" type="pres">
      <dgm:prSet presAssocID="{425145F5-EC47-4231-A85C-D372121C4297}" presName="hierRoot3" presStyleCnt="0"/>
      <dgm:spPr/>
    </dgm:pt>
    <dgm:pt modelId="{AF8B0A20-9552-4A82-B7A4-74ECCB1AE02A}" type="pres">
      <dgm:prSet presAssocID="{425145F5-EC47-4231-A85C-D372121C4297}" presName="composite3" presStyleCnt="0"/>
      <dgm:spPr/>
    </dgm:pt>
    <dgm:pt modelId="{06821C30-E3DB-44AE-909F-2495166006AA}" type="pres">
      <dgm:prSet presAssocID="{425145F5-EC47-4231-A85C-D372121C4297}" presName="background3" presStyleLbl="node3" presStyleIdx="0" presStyleCnt="2"/>
      <dgm:spPr/>
    </dgm:pt>
    <dgm:pt modelId="{6844E6EE-653F-4A30-A08A-F4CFC3B8D0D1}" type="pres">
      <dgm:prSet presAssocID="{425145F5-EC47-4231-A85C-D372121C4297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06FE84-7590-43BD-AF76-80C2C7B97204}" type="pres">
      <dgm:prSet presAssocID="{425145F5-EC47-4231-A85C-D372121C4297}" presName="hierChild4" presStyleCnt="0"/>
      <dgm:spPr/>
    </dgm:pt>
    <dgm:pt modelId="{51976076-43DA-413B-8E00-D0C4EF4603A1}" type="pres">
      <dgm:prSet presAssocID="{CE566F58-DDFE-4EF3-A6DE-538C7C8DF5C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9FDA4FD-9D61-4C15-AD96-0D28DF7BEDFA}" type="pres">
      <dgm:prSet presAssocID="{38593995-3016-47A4-8F2A-9A680E25FAD7}" presName="hierRoot2" presStyleCnt="0"/>
      <dgm:spPr/>
    </dgm:pt>
    <dgm:pt modelId="{82DC1139-C461-4DE1-A2AD-D6ECC9A320C9}" type="pres">
      <dgm:prSet presAssocID="{38593995-3016-47A4-8F2A-9A680E25FAD7}" presName="composite2" presStyleCnt="0"/>
      <dgm:spPr/>
    </dgm:pt>
    <dgm:pt modelId="{A43348B1-E94E-44D7-938D-AEEB416DB362}" type="pres">
      <dgm:prSet presAssocID="{38593995-3016-47A4-8F2A-9A680E25FAD7}" presName="background2" presStyleLbl="node2" presStyleIdx="1" presStyleCnt="2"/>
      <dgm:spPr/>
    </dgm:pt>
    <dgm:pt modelId="{609FA8C7-0350-48F4-84CC-BF339AB5E1B2}" type="pres">
      <dgm:prSet presAssocID="{38593995-3016-47A4-8F2A-9A680E25FAD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B3A951-3C94-43FD-A47D-C7E3FEA7C9AB}" type="pres">
      <dgm:prSet presAssocID="{38593995-3016-47A4-8F2A-9A680E25FAD7}" presName="hierChild3" presStyleCnt="0"/>
      <dgm:spPr/>
    </dgm:pt>
    <dgm:pt modelId="{47FAAFCB-D3A9-45E9-877C-47A9FBD85020}" type="pres">
      <dgm:prSet presAssocID="{7077DC22-FE8D-4D92-9DCF-C36EA9A68EA0}" presName="Name17" presStyleLbl="parChTrans1D3" presStyleIdx="1" presStyleCnt="2"/>
      <dgm:spPr/>
      <dgm:t>
        <a:bodyPr/>
        <a:lstStyle/>
        <a:p>
          <a:endParaRPr lang="ru-RU"/>
        </a:p>
      </dgm:t>
    </dgm:pt>
    <dgm:pt modelId="{81F11EA0-8217-475C-8123-79ED92B856EA}" type="pres">
      <dgm:prSet presAssocID="{9525E8CA-B1CD-4344-9248-B84AE0E2E7CC}" presName="hierRoot3" presStyleCnt="0"/>
      <dgm:spPr/>
    </dgm:pt>
    <dgm:pt modelId="{D07E5F4D-7201-4745-9385-F68C3A68E9CE}" type="pres">
      <dgm:prSet presAssocID="{9525E8CA-B1CD-4344-9248-B84AE0E2E7CC}" presName="composite3" presStyleCnt="0"/>
      <dgm:spPr/>
    </dgm:pt>
    <dgm:pt modelId="{1D1BA1BA-0DEA-4962-8983-C4844691BD4E}" type="pres">
      <dgm:prSet presAssocID="{9525E8CA-B1CD-4344-9248-B84AE0E2E7CC}" presName="background3" presStyleLbl="node3" presStyleIdx="1" presStyleCnt="2"/>
      <dgm:spPr/>
    </dgm:pt>
    <dgm:pt modelId="{12C1A929-3AE3-4CAB-B2F6-EDAB23845967}" type="pres">
      <dgm:prSet presAssocID="{9525E8CA-B1CD-4344-9248-B84AE0E2E7CC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75A141-A2F7-4839-9DBA-63F48D55AA99}" type="pres">
      <dgm:prSet presAssocID="{9525E8CA-B1CD-4344-9248-B84AE0E2E7CC}" presName="hierChild4" presStyleCnt="0"/>
      <dgm:spPr/>
    </dgm:pt>
  </dgm:ptLst>
  <dgm:cxnLst>
    <dgm:cxn modelId="{2806BEE2-ADFE-4ABF-8F70-279A9FE0BA3D}" srcId="{C082F2BE-2D33-4AA2-90EB-882C22B0FFBE}" destId="{425145F5-EC47-4231-A85C-D372121C4297}" srcOrd="0" destOrd="0" parTransId="{395654CA-5BA9-4EE8-A9CA-ACA4451FCEC8}" sibTransId="{47D2C635-ABA6-475A-9978-59644710C8CE}"/>
    <dgm:cxn modelId="{B4E9E7D7-7323-4710-A8F5-7E432712B101}" srcId="{544F96DF-1324-4EF6-B806-7206C843C4FF}" destId="{C082F2BE-2D33-4AA2-90EB-882C22B0FFBE}" srcOrd="0" destOrd="0" parTransId="{9EE18E76-4359-4408-AE65-E63AB322DA62}" sibTransId="{DCAF6F58-795D-436B-96AB-09BCDD010857}"/>
    <dgm:cxn modelId="{92B48EED-589A-454A-AADA-556330827E10}" type="presOf" srcId="{7077DC22-FE8D-4D92-9DCF-C36EA9A68EA0}" destId="{47FAAFCB-D3A9-45E9-877C-47A9FBD85020}" srcOrd="0" destOrd="0" presId="urn:microsoft.com/office/officeart/2005/8/layout/hierarchy1"/>
    <dgm:cxn modelId="{2EFD556E-C1D4-46B3-B9F8-96B716D43DCE}" type="presOf" srcId="{395654CA-5BA9-4EE8-A9CA-ACA4451FCEC8}" destId="{78F1704E-454B-432F-A347-E6D4CF98ADCA}" srcOrd="0" destOrd="0" presId="urn:microsoft.com/office/officeart/2005/8/layout/hierarchy1"/>
    <dgm:cxn modelId="{34D9FA78-0FD3-41C8-BDE9-32AA353639B7}" srcId="{38593995-3016-47A4-8F2A-9A680E25FAD7}" destId="{9525E8CA-B1CD-4344-9248-B84AE0E2E7CC}" srcOrd="0" destOrd="0" parTransId="{7077DC22-FE8D-4D92-9DCF-C36EA9A68EA0}" sibTransId="{0F6D065A-94D0-4B45-8AD2-B8FCCDA5C7FC}"/>
    <dgm:cxn modelId="{FF489672-1A82-4512-9201-D4619F8D38CB}" type="presOf" srcId="{38593995-3016-47A4-8F2A-9A680E25FAD7}" destId="{609FA8C7-0350-48F4-84CC-BF339AB5E1B2}" srcOrd="0" destOrd="0" presId="urn:microsoft.com/office/officeart/2005/8/layout/hierarchy1"/>
    <dgm:cxn modelId="{C47C697A-4DB1-40F0-91F8-42F218EEDD80}" type="presOf" srcId="{425145F5-EC47-4231-A85C-D372121C4297}" destId="{6844E6EE-653F-4A30-A08A-F4CFC3B8D0D1}" srcOrd="0" destOrd="0" presId="urn:microsoft.com/office/officeart/2005/8/layout/hierarchy1"/>
    <dgm:cxn modelId="{FC746AE0-4195-489E-90B9-332BC71EC407}" type="presOf" srcId="{9525E8CA-B1CD-4344-9248-B84AE0E2E7CC}" destId="{12C1A929-3AE3-4CAB-B2F6-EDAB23845967}" srcOrd="0" destOrd="0" presId="urn:microsoft.com/office/officeart/2005/8/layout/hierarchy1"/>
    <dgm:cxn modelId="{82F54AAF-7F06-4DA2-B511-9CA5588DE7FA}" srcId="{544F96DF-1324-4EF6-B806-7206C843C4FF}" destId="{38593995-3016-47A4-8F2A-9A680E25FAD7}" srcOrd="1" destOrd="0" parTransId="{CE566F58-DDFE-4EF3-A6DE-538C7C8DF5C8}" sibTransId="{9CE86044-CA45-42C0-B6D8-A881180E81FD}"/>
    <dgm:cxn modelId="{2E75F2D9-239A-46BE-B29D-A9B5767E2F03}" type="presOf" srcId="{C082F2BE-2D33-4AA2-90EB-882C22B0FFBE}" destId="{BFB7A2D5-2B77-4F31-8CFB-340632F460D1}" srcOrd="0" destOrd="0" presId="urn:microsoft.com/office/officeart/2005/8/layout/hierarchy1"/>
    <dgm:cxn modelId="{B773E2EC-169A-4F3B-A46F-B90C3100B795}" type="presOf" srcId="{544F96DF-1324-4EF6-B806-7206C843C4FF}" destId="{3174F206-0A27-41DE-91A4-6AC49EFB8910}" srcOrd="0" destOrd="0" presId="urn:microsoft.com/office/officeart/2005/8/layout/hierarchy1"/>
    <dgm:cxn modelId="{4337FAE7-FE78-4939-BB77-DDF554CF3723}" type="presOf" srcId="{E4197204-22AF-422A-816F-892550729FEE}" destId="{6552A399-5081-484A-B8A5-39F0001D87BE}" srcOrd="0" destOrd="0" presId="urn:microsoft.com/office/officeart/2005/8/layout/hierarchy1"/>
    <dgm:cxn modelId="{E49A24BB-C83B-4A4F-8732-B8B16958A6EC}" srcId="{E4197204-22AF-422A-816F-892550729FEE}" destId="{544F96DF-1324-4EF6-B806-7206C843C4FF}" srcOrd="0" destOrd="0" parTransId="{9B64DE00-172B-4B2F-A721-74DBB3B3E1E3}" sibTransId="{B135153F-A8E4-4439-B7C7-6DEB674FE6AC}"/>
    <dgm:cxn modelId="{2356C1B6-1C84-40BF-BC24-06E5DB717DBA}" type="presOf" srcId="{CE566F58-DDFE-4EF3-A6DE-538C7C8DF5C8}" destId="{51976076-43DA-413B-8E00-D0C4EF4603A1}" srcOrd="0" destOrd="0" presId="urn:microsoft.com/office/officeart/2005/8/layout/hierarchy1"/>
    <dgm:cxn modelId="{2195CEB5-D793-4FB3-AE87-457CD710B1A4}" type="presOf" srcId="{9EE18E76-4359-4408-AE65-E63AB322DA62}" destId="{9D3CABC1-C725-45D9-AB0D-C987BDDE4818}" srcOrd="0" destOrd="0" presId="urn:microsoft.com/office/officeart/2005/8/layout/hierarchy1"/>
    <dgm:cxn modelId="{3E0B2E5D-6D61-4BAD-A6F3-A3C2FCA2023A}" type="presParOf" srcId="{6552A399-5081-484A-B8A5-39F0001D87BE}" destId="{CF29AAD5-7187-4FE5-8A83-63324A687A2A}" srcOrd="0" destOrd="0" presId="urn:microsoft.com/office/officeart/2005/8/layout/hierarchy1"/>
    <dgm:cxn modelId="{4AE0B69A-0C1E-4352-9766-C3241F48B5C4}" type="presParOf" srcId="{CF29AAD5-7187-4FE5-8A83-63324A687A2A}" destId="{F9E57AE9-9B66-44FD-B8BC-D9ABFA7CDBDE}" srcOrd="0" destOrd="0" presId="urn:microsoft.com/office/officeart/2005/8/layout/hierarchy1"/>
    <dgm:cxn modelId="{0A668360-3BC3-46DA-BE28-8111B356D4AA}" type="presParOf" srcId="{F9E57AE9-9B66-44FD-B8BC-D9ABFA7CDBDE}" destId="{0F36F113-25C3-4DA4-8903-FC0945BE82DC}" srcOrd="0" destOrd="0" presId="urn:microsoft.com/office/officeart/2005/8/layout/hierarchy1"/>
    <dgm:cxn modelId="{3BA1E2DD-71AD-4A47-BE8D-8ECAE6895E6E}" type="presParOf" srcId="{F9E57AE9-9B66-44FD-B8BC-D9ABFA7CDBDE}" destId="{3174F206-0A27-41DE-91A4-6AC49EFB8910}" srcOrd="1" destOrd="0" presId="urn:microsoft.com/office/officeart/2005/8/layout/hierarchy1"/>
    <dgm:cxn modelId="{9A4CBE9A-92E0-401E-A9FB-AADCD6A27CFF}" type="presParOf" srcId="{CF29AAD5-7187-4FE5-8A83-63324A687A2A}" destId="{67DF7E4C-6706-4DE3-8840-22FF7B488AC6}" srcOrd="1" destOrd="0" presId="urn:microsoft.com/office/officeart/2005/8/layout/hierarchy1"/>
    <dgm:cxn modelId="{13928885-6E79-483D-8548-62F270A97871}" type="presParOf" srcId="{67DF7E4C-6706-4DE3-8840-22FF7B488AC6}" destId="{9D3CABC1-C725-45D9-AB0D-C987BDDE4818}" srcOrd="0" destOrd="0" presId="urn:microsoft.com/office/officeart/2005/8/layout/hierarchy1"/>
    <dgm:cxn modelId="{1021880D-F93B-4D94-8BDF-70458A0D6AF4}" type="presParOf" srcId="{67DF7E4C-6706-4DE3-8840-22FF7B488AC6}" destId="{C9C0F1BE-A310-4990-B6B1-D24A6EE04B01}" srcOrd="1" destOrd="0" presId="urn:microsoft.com/office/officeart/2005/8/layout/hierarchy1"/>
    <dgm:cxn modelId="{E9AAF9CD-A10D-4D68-B7EC-00D83314EA0F}" type="presParOf" srcId="{C9C0F1BE-A310-4990-B6B1-D24A6EE04B01}" destId="{49F28AD7-9B3D-4083-8809-B6933177B003}" srcOrd="0" destOrd="0" presId="urn:microsoft.com/office/officeart/2005/8/layout/hierarchy1"/>
    <dgm:cxn modelId="{2F0A84C1-B798-4BEA-BEC2-6441A8569A7E}" type="presParOf" srcId="{49F28AD7-9B3D-4083-8809-B6933177B003}" destId="{66A7E944-B0C8-461B-857C-A42308C6CC10}" srcOrd="0" destOrd="0" presId="urn:microsoft.com/office/officeart/2005/8/layout/hierarchy1"/>
    <dgm:cxn modelId="{76777C3F-5890-4AA5-9EEB-F0AE47CB9897}" type="presParOf" srcId="{49F28AD7-9B3D-4083-8809-B6933177B003}" destId="{BFB7A2D5-2B77-4F31-8CFB-340632F460D1}" srcOrd="1" destOrd="0" presId="urn:microsoft.com/office/officeart/2005/8/layout/hierarchy1"/>
    <dgm:cxn modelId="{9A657487-5F14-46B6-841A-3C3B7F44908D}" type="presParOf" srcId="{C9C0F1BE-A310-4990-B6B1-D24A6EE04B01}" destId="{17B4B46C-C6D0-472E-880F-856F9E8442EA}" srcOrd="1" destOrd="0" presId="urn:microsoft.com/office/officeart/2005/8/layout/hierarchy1"/>
    <dgm:cxn modelId="{3DC9219D-FE64-4973-A480-AEDACE40093E}" type="presParOf" srcId="{17B4B46C-C6D0-472E-880F-856F9E8442EA}" destId="{78F1704E-454B-432F-A347-E6D4CF98ADCA}" srcOrd="0" destOrd="0" presId="urn:microsoft.com/office/officeart/2005/8/layout/hierarchy1"/>
    <dgm:cxn modelId="{56040692-9501-44D8-9F74-CD5E37AE5E63}" type="presParOf" srcId="{17B4B46C-C6D0-472E-880F-856F9E8442EA}" destId="{844BD921-C4DE-4D80-9ED4-6990E897ADC5}" srcOrd="1" destOrd="0" presId="urn:microsoft.com/office/officeart/2005/8/layout/hierarchy1"/>
    <dgm:cxn modelId="{D4AEBF46-C91C-4C59-8E78-30E4177D6D75}" type="presParOf" srcId="{844BD921-C4DE-4D80-9ED4-6990E897ADC5}" destId="{AF8B0A20-9552-4A82-B7A4-74ECCB1AE02A}" srcOrd="0" destOrd="0" presId="urn:microsoft.com/office/officeart/2005/8/layout/hierarchy1"/>
    <dgm:cxn modelId="{9CF28532-21FD-41F3-BBB7-53790B023B2D}" type="presParOf" srcId="{AF8B0A20-9552-4A82-B7A4-74ECCB1AE02A}" destId="{06821C30-E3DB-44AE-909F-2495166006AA}" srcOrd="0" destOrd="0" presId="urn:microsoft.com/office/officeart/2005/8/layout/hierarchy1"/>
    <dgm:cxn modelId="{9C5C4660-09F4-46E5-8AB9-D3199B24721D}" type="presParOf" srcId="{AF8B0A20-9552-4A82-B7A4-74ECCB1AE02A}" destId="{6844E6EE-653F-4A30-A08A-F4CFC3B8D0D1}" srcOrd="1" destOrd="0" presId="urn:microsoft.com/office/officeart/2005/8/layout/hierarchy1"/>
    <dgm:cxn modelId="{5C37FAF8-879B-4C68-84AD-D39D51733DC7}" type="presParOf" srcId="{844BD921-C4DE-4D80-9ED4-6990E897ADC5}" destId="{7E06FE84-7590-43BD-AF76-80C2C7B97204}" srcOrd="1" destOrd="0" presId="urn:microsoft.com/office/officeart/2005/8/layout/hierarchy1"/>
    <dgm:cxn modelId="{83B9E087-7BFF-406D-AF95-13B36F43022A}" type="presParOf" srcId="{67DF7E4C-6706-4DE3-8840-22FF7B488AC6}" destId="{51976076-43DA-413B-8E00-D0C4EF4603A1}" srcOrd="2" destOrd="0" presId="urn:microsoft.com/office/officeart/2005/8/layout/hierarchy1"/>
    <dgm:cxn modelId="{D240636C-3E2A-406E-9668-5390DC78E428}" type="presParOf" srcId="{67DF7E4C-6706-4DE3-8840-22FF7B488AC6}" destId="{89FDA4FD-9D61-4C15-AD96-0D28DF7BEDFA}" srcOrd="3" destOrd="0" presId="urn:microsoft.com/office/officeart/2005/8/layout/hierarchy1"/>
    <dgm:cxn modelId="{28F83269-2C21-43AB-9F9D-FEB3B35CFF54}" type="presParOf" srcId="{89FDA4FD-9D61-4C15-AD96-0D28DF7BEDFA}" destId="{82DC1139-C461-4DE1-A2AD-D6ECC9A320C9}" srcOrd="0" destOrd="0" presId="urn:microsoft.com/office/officeart/2005/8/layout/hierarchy1"/>
    <dgm:cxn modelId="{2468BF09-5B05-4A76-AE23-372903CAEBA8}" type="presParOf" srcId="{82DC1139-C461-4DE1-A2AD-D6ECC9A320C9}" destId="{A43348B1-E94E-44D7-938D-AEEB416DB362}" srcOrd="0" destOrd="0" presId="urn:microsoft.com/office/officeart/2005/8/layout/hierarchy1"/>
    <dgm:cxn modelId="{C7E5B79B-436C-4C70-B9F1-0790A1B61FF6}" type="presParOf" srcId="{82DC1139-C461-4DE1-A2AD-D6ECC9A320C9}" destId="{609FA8C7-0350-48F4-84CC-BF339AB5E1B2}" srcOrd="1" destOrd="0" presId="urn:microsoft.com/office/officeart/2005/8/layout/hierarchy1"/>
    <dgm:cxn modelId="{5EE44D12-1781-4AC2-8226-CCBCAE6CE61E}" type="presParOf" srcId="{89FDA4FD-9D61-4C15-AD96-0D28DF7BEDFA}" destId="{85B3A951-3C94-43FD-A47D-C7E3FEA7C9AB}" srcOrd="1" destOrd="0" presId="urn:microsoft.com/office/officeart/2005/8/layout/hierarchy1"/>
    <dgm:cxn modelId="{3B9CAC0E-9144-43E1-82D0-A7CF8C806332}" type="presParOf" srcId="{85B3A951-3C94-43FD-A47D-C7E3FEA7C9AB}" destId="{47FAAFCB-D3A9-45E9-877C-47A9FBD85020}" srcOrd="0" destOrd="0" presId="urn:microsoft.com/office/officeart/2005/8/layout/hierarchy1"/>
    <dgm:cxn modelId="{093FC686-C7AA-470C-BB0E-D924A5B53E39}" type="presParOf" srcId="{85B3A951-3C94-43FD-A47D-C7E3FEA7C9AB}" destId="{81F11EA0-8217-475C-8123-79ED92B856EA}" srcOrd="1" destOrd="0" presId="urn:microsoft.com/office/officeart/2005/8/layout/hierarchy1"/>
    <dgm:cxn modelId="{BAB98126-0CE3-4536-B08B-C132444FEB94}" type="presParOf" srcId="{81F11EA0-8217-475C-8123-79ED92B856EA}" destId="{D07E5F4D-7201-4745-9385-F68C3A68E9CE}" srcOrd="0" destOrd="0" presId="urn:microsoft.com/office/officeart/2005/8/layout/hierarchy1"/>
    <dgm:cxn modelId="{C4DBE77A-7526-421A-8197-EA8551FF064E}" type="presParOf" srcId="{D07E5F4D-7201-4745-9385-F68C3A68E9CE}" destId="{1D1BA1BA-0DEA-4962-8983-C4844691BD4E}" srcOrd="0" destOrd="0" presId="urn:microsoft.com/office/officeart/2005/8/layout/hierarchy1"/>
    <dgm:cxn modelId="{19EF1885-09C5-4815-9B54-093D47AD4DE6}" type="presParOf" srcId="{D07E5F4D-7201-4745-9385-F68C3A68E9CE}" destId="{12C1A929-3AE3-4CAB-B2F6-EDAB23845967}" srcOrd="1" destOrd="0" presId="urn:microsoft.com/office/officeart/2005/8/layout/hierarchy1"/>
    <dgm:cxn modelId="{5387E239-02D6-41E1-947F-0DD76DD0C427}" type="presParOf" srcId="{81F11EA0-8217-475C-8123-79ED92B856EA}" destId="{9F75A141-A2F7-4839-9DBA-63F48D55AA9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92B6AD-8EC0-4EF3-A000-F18ED16B02EE}">
      <dsp:nvSpPr>
        <dsp:cNvPr id="0" name=""/>
        <dsp:cNvSpPr/>
      </dsp:nvSpPr>
      <dsp:spPr>
        <a:xfrm>
          <a:off x="4587198" y="3130677"/>
          <a:ext cx="1224662" cy="582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180"/>
              </a:lnTo>
              <a:lnTo>
                <a:pt x="1224662" y="397180"/>
              </a:lnTo>
              <a:lnTo>
                <a:pt x="1224662" y="58282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0A4630-F149-44ED-9B97-4C5954BC9D8A}">
      <dsp:nvSpPr>
        <dsp:cNvPr id="0" name=""/>
        <dsp:cNvSpPr/>
      </dsp:nvSpPr>
      <dsp:spPr>
        <a:xfrm>
          <a:off x="3362535" y="3130677"/>
          <a:ext cx="1224662" cy="582828"/>
        </a:xfrm>
        <a:custGeom>
          <a:avLst/>
          <a:gdLst/>
          <a:ahLst/>
          <a:cxnLst/>
          <a:rect l="0" t="0" r="0" b="0"/>
          <a:pathLst>
            <a:path>
              <a:moveTo>
                <a:pt x="1224662" y="0"/>
              </a:moveTo>
              <a:lnTo>
                <a:pt x="1224662" y="397180"/>
              </a:lnTo>
              <a:lnTo>
                <a:pt x="0" y="397180"/>
              </a:lnTo>
              <a:lnTo>
                <a:pt x="0" y="58282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FB051-EBF7-4C37-8A19-20195DA11051}">
      <dsp:nvSpPr>
        <dsp:cNvPr id="0" name=""/>
        <dsp:cNvSpPr/>
      </dsp:nvSpPr>
      <dsp:spPr>
        <a:xfrm>
          <a:off x="3362535" y="1275313"/>
          <a:ext cx="1224662" cy="5828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180"/>
              </a:lnTo>
              <a:lnTo>
                <a:pt x="1224662" y="397180"/>
              </a:lnTo>
              <a:lnTo>
                <a:pt x="1224662" y="58282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566E09-FC85-4D94-A795-2594B88245AC}">
      <dsp:nvSpPr>
        <dsp:cNvPr id="0" name=""/>
        <dsp:cNvSpPr/>
      </dsp:nvSpPr>
      <dsp:spPr>
        <a:xfrm>
          <a:off x="2137872" y="1275313"/>
          <a:ext cx="1224662" cy="582828"/>
        </a:xfrm>
        <a:custGeom>
          <a:avLst/>
          <a:gdLst/>
          <a:ahLst/>
          <a:cxnLst/>
          <a:rect l="0" t="0" r="0" b="0"/>
          <a:pathLst>
            <a:path>
              <a:moveTo>
                <a:pt x="1224662" y="0"/>
              </a:moveTo>
              <a:lnTo>
                <a:pt x="1224662" y="397180"/>
              </a:lnTo>
              <a:lnTo>
                <a:pt x="0" y="397180"/>
              </a:lnTo>
              <a:lnTo>
                <a:pt x="0" y="58282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61DD52-E109-4EFF-BAFE-B91DA11BBC65}">
      <dsp:nvSpPr>
        <dsp:cNvPr id="0" name=""/>
        <dsp:cNvSpPr/>
      </dsp:nvSpPr>
      <dsp:spPr>
        <a:xfrm>
          <a:off x="2360538" y="2777"/>
          <a:ext cx="2003993" cy="1272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63FFC3-6390-421E-99B6-963313F8D88A}">
      <dsp:nvSpPr>
        <dsp:cNvPr id="0" name=""/>
        <dsp:cNvSpPr/>
      </dsp:nvSpPr>
      <dsp:spPr>
        <a:xfrm>
          <a:off x="2583204" y="214310"/>
          <a:ext cx="2003993" cy="1272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Царство растений</a:t>
          </a:r>
          <a:endParaRPr lang="ru-RU" sz="3000" kern="1200" dirty="0"/>
        </a:p>
      </dsp:txBody>
      <dsp:txXfrm>
        <a:off x="2583204" y="214310"/>
        <a:ext cx="2003993" cy="1272536"/>
      </dsp:txXfrm>
    </dsp:sp>
    <dsp:sp modelId="{8DD05383-8030-4B52-8D4C-5CB88EA6CB54}">
      <dsp:nvSpPr>
        <dsp:cNvPr id="0" name=""/>
        <dsp:cNvSpPr/>
      </dsp:nvSpPr>
      <dsp:spPr>
        <a:xfrm>
          <a:off x="1135875" y="1858141"/>
          <a:ext cx="2003993" cy="1272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E133A1B-37DB-497F-B606-393B49CFB506}">
      <dsp:nvSpPr>
        <dsp:cNvPr id="0" name=""/>
        <dsp:cNvSpPr/>
      </dsp:nvSpPr>
      <dsp:spPr>
        <a:xfrm>
          <a:off x="1358541" y="2069674"/>
          <a:ext cx="2003993" cy="1272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Низшие  </a:t>
          </a:r>
          <a:endParaRPr lang="ru-RU" sz="3000" kern="1200" dirty="0"/>
        </a:p>
      </dsp:txBody>
      <dsp:txXfrm>
        <a:off x="1358541" y="2069674"/>
        <a:ext cx="2003993" cy="1272536"/>
      </dsp:txXfrm>
    </dsp:sp>
    <dsp:sp modelId="{582172D2-DE44-4ACF-A947-B8D052C50E74}">
      <dsp:nvSpPr>
        <dsp:cNvPr id="0" name=""/>
        <dsp:cNvSpPr/>
      </dsp:nvSpPr>
      <dsp:spPr>
        <a:xfrm>
          <a:off x="3585201" y="1858141"/>
          <a:ext cx="2003993" cy="1272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67B2DCD-4F6A-488B-B6F1-2AC715A44582}">
      <dsp:nvSpPr>
        <dsp:cNvPr id="0" name=""/>
        <dsp:cNvSpPr/>
      </dsp:nvSpPr>
      <dsp:spPr>
        <a:xfrm>
          <a:off x="3807867" y="2069674"/>
          <a:ext cx="2003993" cy="1272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Высшие  </a:t>
          </a:r>
          <a:endParaRPr lang="ru-RU" sz="3000" kern="1200" dirty="0"/>
        </a:p>
      </dsp:txBody>
      <dsp:txXfrm>
        <a:off x="3807867" y="2069674"/>
        <a:ext cx="2003993" cy="1272536"/>
      </dsp:txXfrm>
    </dsp:sp>
    <dsp:sp modelId="{6936BE1C-C3CB-4110-B7B3-9824501A3504}">
      <dsp:nvSpPr>
        <dsp:cNvPr id="0" name=""/>
        <dsp:cNvSpPr/>
      </dsp:nvSpPr>
      <dsp:spPr>
        <a:xfrm>
          <a:off x="2360538" y="3713505"/>
          <a:ext cx="2003993" cy="1272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20B60CA-B76C-4143-A6A5-CDE589A40D33}">
      <dsp:nvSpPr>
        <dsp:cNvPr id="0" name=""/>
        <dsp:cNvSpPr/>
      </dsp:nvSpPr>
      <dsp:spPr>
        <a:xfrm>
          <a:off x="2583204" y="3925038"/>
          <a:ext cx="2003993" cy="1272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Споровые</a:t>
          </a:r>
          <a:endParaRPr lang="ru-RU" sz="3000" kern="1200" dirty="0"/>
        </a:p>
      </dsp:txBody>
      <dsp:txXfrm>
        <a:off x="2583204" y="3925038"/>
        <a:ext cx="2003993" cy="1272536"/>
      </dsp:txXfrm>
    </dsp:sp>
    <dsp:sp modelId="{2A99127C-94E7-49D0-B2AB-2583153E9F86}">
      <dsp:nvSpPr>
        <dsp:cNvPr id="0" name=""/>
        <dsp:cNvSpPr/>
      </dsp:nvSpPr>
      <dsp:spPr>
        <a:xfrm>
          <a:off x="4809864" y="3713505"/>
          <a:ext cx="2003993" cy="1272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F10303-C045-4F99-9DC4-EA2D4098401E}">
      <dsp:nvSpPr>
        <dsp:cNvPr id="0" name=""/>
        <dsp:cNvSpPr/>
      </dsp:nvSpPr>
      <dsp:spPr>
        <a:xfrm>
          <a:off x="5032530" y="3925038"/>
          <a:ext cx="2003993" cy="1272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Семенные </a:t>
          </a:r>
          <a:endParaRPr lang="ru-RU" sz="3000" kern="1200" dirty="0"/>
        </a:p>
      </dsp:txBody>
      <dsp:txXfrm>
        <a:off x="5032530" y="3925038"/>
        <a:ext cx="2003993" cy="1272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FAAFCB-D3A9-45E9-877C-47A9FBD85020}">
      <dsp:nvSpPr>
        <dsp:cNvPr id="0" name=""/>
        <dsp:cNvSpPr/>
      </dsp:nvSpPr>
      <dsp:spPr>
        <a:xfrm>
          <a:off x="5613553" y="3814985"/>
          <a:ext cx="91440" cy="710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104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976076-43DA-413B-8E00-D0C4EF4603A1}">
      <dsp:nvSpPr>
        <dsp:cNvPr id="0" name=""/>
        <dsp:cNvSpPr/>
      </dsp:nvSpPr>
      <dsp:spPr>
        <a:xfrm>
          <a:off x="4166519" y="1553463"/>
          <a:ext cx="1492754" cy="710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4127"/>
              </a:lnTo>
              <a:lnTo>
                <a:pt x="1492754" y="484127"/>
              </a:lnTo>
              <a:lnTo>
                <a:pt x="1492754" y="7104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1704E-454B-432F-A347-E6D4CF98ADCA}">
      <dsp:nvSpPr>
        <dsp:cNvPr id="0" name=""/>
        <dsp:cNvSpPr/>
      </dsp:nvSpPr>
      <dsp:spPr>
        <a:xfrm>
          <a:off x="2628044" y="3814985"/>
          <a:ext cx="91440" cy="710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104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CABC1-C725-45D9-AB0D-C987BDDE4818}">
      <dsp:nvSpPr>
        <dsp:cNvPr id="0" name=""/>
        <dsp:cNvSpPr/>
      </dsp:nvSpPr>
      <dsp:spPr>
        <a:xfrm>
          <a:off x="2673764" y="1553463"/>
          <a:ext cx="1492754" cy="710415"/>
        </a:xfrm>
        <a:custGeom>
          <a:avLst/>
          <a:gdLst/>
          <a:ahLst/>
          <a:cxnLst/>
          <a:rect l="0" t="0" r="0" b="0"/>
          <a:pathLst>
            <a:path>
              <a:moveTo>
                <a:pt x="1492754" y="0"/>
              </a:moveTo>
              <a:lnTo>
                <a:pt x="1492754" y="484127"/>
              </a:lnTo>
              <a:lnTo>
                <a:pt x="0" y="484127"/>
              </a:lnTo>
              <a:lnTo>
                <a:pt x="0" y="71041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36F113-25C3-4DA4-8903-FC0945BE82DC}">
      <dsp:nvSpPr>
        <dsp:cNvPr id="0" name=""/>
        <dsp:cNvSpPr/>
      </dsp:nvSpPr>
      <dsp:spPr>
        <a:xfrm>
          <a:off x="2945174" y="2356"/>
          <a:ext cx="2442688" cy="1551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74F206-0A27-41DE-91A4-6AC49EFB8910}">
      <dsp:nvSpPr>
        <dsp:cNvPr id="0" name=""/>
        <dsp:cNvSpPr/>
      </dsp:nvSpPr>
      <dsp:spPr>
        <a:xfrm>
          <a:off x="3216584" y="260195"/>
          <a:ext cx="2442688" cy="1551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Семенные растения</a:t>
          </a:r>
          <a:endParaRPr lang="ru-RU" sz="2100" kern="1200" dirty="0"/>
        </a:p>
      </dsp:txBody>
      <dsp:txXfrm>
        <a:off x="3216584" y="260195"/>
        <a:ext cx="2442688" cy="1551107"/>
      </dsp:txXfrm>
    </dsp:sp>
    <dsp:sp modelId="{66A7E944-B0C8-461B-857C-A42308C6CC10}">
      <dsp:nvSpPr>
        <dsp:cNvPr id="0" name=""/>
        <dsp:cNvSpPr/>
      </dsp:nvSpPr>
      <dsp:spPr>
        <a:xfrm>
          <a:off x="1452420" y="2263878"/>
          <a:ext cx="2442688" cy="1551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B7A2D5-2B77-4F31-8CFB-340632F460D1}">
      <dsp:nvSpPr>
        <dsp:cNvPr id="0" name=""/>
        <dsp:cNvSpPr/>
      </dsp:nvSpPr>
      <dsp:spPr>
        <a:xfrm>
          <a:off x="1723830" y="2521718"/>
          <a:ext cx="2442688" cy="1551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Голосеменные </a:t>
          </a:r>
          <a:endParaRPr lang="ru-RU" sz="2100" kern="1200" dirty="0"/>
        </a:p>
      </dsp:txBody>
      <dsp:txXfrm>
        <a:off x="1723830" y="2521718"/>
        <a:ext cx="2442688" cy="1551107"/>
      </dsp:txXfrm>
    </dsp:sp>
    <dsp:sp modelId="{06821C30-E3DB-44AE-909F-2495166006AA}">
      <dsp:nvSpPr>
        <dsp:cNvPr id="0" name=""/>
        <dsp:cNvSpPr/>
      </dsp:nvSpPr>
      <dsp:spPr>
        <a:xfrm>
          <a:off x="1452420" y="4525401"/>
          <a:ext cx="2442688" cy="155110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44E6EE-653F-4A30-A08A-F4CFC3B8D0D1}">
      <dsp:nvSpPr>
        <dsp:cNvPr id="0" name=""/>
        <dsp:cNvSpPr/>
      </dsp:nvSpPr>
      <dsp:spPr>
        <a:xfrm>
          <a:off x="1723830" y="4783240"/>
          <a:ext cx="2442688" cy="1551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Не образуют плодов, семена находятся открыто</a:t>
          </a:r>
          <a:endParaRPr lang="ru-RU" sz="2100" kern="1200" dirty="0"/>
        </a:p>
      </dsp:txBody>
      <dsp:txXfrm>
        <a:off x="1723830" y="4783240"/>
        <a:ext cx="2442688" cy="1551107"/>
      </dsp:txXfrm>
    </dsp:sp>
    <dsp:sp modelId="{A43348B1-E94E-44D7-938D-AEEB416DB362}">
      <dsp:nvSpPr>
        <dsp:cNvPr id="0" name=""/>
        <dsp:cNvSpPr/>
      </dsp:nvSpPr>
      <dsp:spPr>
        <a:xfrm>
          <a:off x="4437928" y="2263878"/>
          <a:ext cx="2442688" cy="15511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9FA8C7-0350-48F4-84CC-BF339AB5E1B2}">
      <dsp:nvSpPr>
        <dsp:cNvPr id="0" name=""/>
        <dsp:cNvSpPr/>
      </dsp:nvSpPr>
      <dsp:spPr>
        <a:xfrm>
          <a:off x="4709338" y="2521718"/>
          <a:ext cx="2442688" cy="1551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Покрытосеменные </a:t>
          </a:r>
          <a:endParaRPr lang="ru-RU" sz="2100" kern="1200" dirty="0"/>
        </a:p>
      </dsp:txBody>
      <dsp:txXfrm>
        <a:off x="4709338" y="2521718"/>
        <a:ext cx="2442688" cy="1551107"/>
      </dsp:txXfrm>
    </dsp:sp>
    <dsp:sp modelId="{1D1BA1BA-0DEA-4962-8983-C4844691BD4E}">
      <dsp:nvSpPr>
        <dsp:cNvPr id="0" name=""/>
        <dsp:cNvSpPr/>
      </dsp:nvSpPr>
      <dsp:spPr>
        <a:xfrm>
          <a:off x="4437928" y="4525401"/>
          <a:ext cx="2442688" cy="155110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C1A929-3AE3-4CAB-B2F6-EDAB23845967}">
      <dsp:nvSpPr>
        <dsp:cNvPr id="0" name=""/>
        <dsp:cNvSpPr/>
      </dsp:nvSpPr>
      <dsp:spPr>
        <a:xfrm>
          <a:off x="4709338" y="4783240"/>
          <a:ext cx="2442688" cy="15511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Семена находятся в плодах</a:t>
          </a:r>
          <a:endParaRPr lang="ru-RU" sz="2100" kern="1200" dirty="0"/>
        </a:p>
      </dsp:txBody>
      <dsp:txXfrm>
        <a:off x="4709338" y="4783240"/>
        <a:ext cx="2442688" cy="1551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BD853F5-E03F-42D6-9AC4-5B199228E7D0}" type="datetimeFigureOut">
              <a:rPr lang="ru-RU" smtClean="0"/>
              <a:pPr/>
              <a:t>25.05.2016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23C13AD-5728-4FDE-AFDD-818B73CDB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video" Target="file:///E:\&#1085;&#1072;%20&#1089;&#1072;&#1081;&#1090;\&#1075;&#1086;&#1083;&#1086;&#1089;&#1077;&#1084;&#1103;&#1085;&#1085;&#1099;&#1077;\&#1060;&#1080;&#1079;&#1084;&#1080;&#1085;&#1091;&#1090;&#1082;&#1072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9898"/>
            <a:ext cx="8839200" cy="764846"/>
          </a:xfrm>
        </p:spPr>
        <p:txBody>
          <a:bodyPr>
            <a:normAutofit/>
          </a:bodyPr>
          <a:lstStyle/>
          <a:p>
            <a:r>
              <a:rPr lang="ru-RU" dirty="0" smtClean="0"/>
              <a:t>Классификация растительного мира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971600" y="1397000"/>
          <a:ext cx="8172400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строения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Игловидные листья хвойных – </a:t>
            </a:r>
            <a:r>
              <a:rPr lang="ru-RU" b="1" i="1" dirty="0" smtClean="0"/>
              <a:t>хвоя.</a:t>
            </a:r>
            <a:endParaRPr lang="ru-RU" b="1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i="1" dirty="0" smtClean="0"/>
              <a:t>Живица </a:t>
            </a:r>
            <a:r>
              <a:rPr lang="ru-RU" dirty="0" smtClean="0"/>
              <a:t>– смолянистое вещество хвойных.</a:t>
            </a:r>
            <a:endParaRPr lang="ru-RU" dirty="0"/>
          </a:p>
        </p:txBody>
      </p:sp>
      <p:pic>
        <p:nvPicPr>
          <p:cNvPr id="6147" name="Picture 3" descr="E:\imgpreview (5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602158"/>
            <a:ext cx="4176464" cy="190480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75656" y="35730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Живица</a:t>
            </a:r>
            <a:endParaRPr lang="ru-RU" dirty="0"/>
          </a:p>
        </p:txBody>
      </p:sp>
      <p:pic>
        <p:nvPicPr>
          <p:cNvPr id="6148" name="Picture 4" descr="E:\drevesionoved-2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96752"/>
            <a:ext cx="4022725" cy="2448272"/>
          </a:xfrm>
          <a:prstGeom prst="rect">
            <a:avLst/>
          </a:prstGeom>
          <a:noFill/>
        </p:spPr>
      </p:pic>
      <p:pic>
        <p:nvPicPr>
          <p:cNvPr id="6149" name="Picture 5" descr="E:\хво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124744"/>
            <a:ext cx="1944216" cy="237910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644008" y="3717032"/>
            <a:ext cx="4283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Рис</a:t>
            </a:r>
            <a:r>
              <a:rPr lang="ru-RU" dirty="0" smtClean="0"/>
              <a:t>. </a:t>
            </a:r>
            <a:r>
              <a:rPr lang="ru-RU" dirty="0" smtClean="0"/>
              <a:t>Вертикальный </a:t>
            </a:r>
            <a:r>
              <a:rPr lang="ru-RU" b="1" dirty="0" smtClean="0"/>
              <a:t>смоляной ход </a:t>
            </a:r>
            <a:r>
              <a:rPr lang="ru-RU" dirty="0" smtClean="0"/>
              <a:t>на поперечном разрезе: справа - освобожденный от смолы, слева - заполненный смолой: 1 - эпителий; 2 - мертвые клетки; 3 - сопровождающая паренхима; 4 - </a:t>
            </a:r>
            <a:r>
              <a:rPr lang="ru-RU" dirty="0" err="1" smtClean="0"/>
              <a:t>трахеиды</a:t>
            </a:r>
            <a:r>
              <a:rPr lang="ru-RU" dirty="0" smtClean="0"/>
              <a:t> </a:t>
            </a:r>
            <a:r>
              <a:rPr lang="ru-RU" dirty="0" smtClean="0"/>
              <a:t>древесины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08920"/>
            <a:ext cx="7498080" cy="1143000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7406640" cy="1472184"/>
          </a:xfrm>
        </p:spPr>
        <p:txBody>
          <a:bodyPr/>
          <a:lstStyle/>
          <a:p>
            <a:pPr algn="ctr"/>
            <a:r>
              <a:rPr lang="ru-RU" dirty="0" smtClean="0"/>
              <a:t>Голосеменные </a:t>
            </a:r>
            <a:r>
              <a:rPr lang="ru-RU" dirty="0" smtClean="0"/>
              <a:t>растения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7360" y="4581128"/>
            <a:ext cx="7406640" cy="1152128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Подготовила учитель биологии и химии: </a:t>
            </a:r>
          </a:p>
          <a:p>
            <a:pPr algn="r"/>
            <a:r>
              <a:rPr lang="ru-RU" sz="2000" dirty="0" smtClean="0"/>
              <a:t>Панова С.А.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18864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Лесная общеобразовательная средняя школа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63813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2016 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изучить общую характеристику </a:t>
            </a:r>
            <a:r>
              <a:rPr lang="ru-RU" dirty="0" smtClean="0"/>
              <a:t>голосеменных </a:t>
            </a:r>
            <a:r>
              <a:rPr lang="ru-RU" dirty="0" smtClean="0"/>
              <a:t>растений;</a:t>
            </a:r>
          </a:p>
          <a:p>
            <a:endParaRPr lang="ru-RU" dirty="0" smtClean="0"/>
          </a:p>
          <a:p>
            <a:r>
              <a:rPr lang="ru-RU" dirty="0" smtClean="0"/>
              <a:t>изучить особенности строения </a:t>
            </a:r>
            <a:r>
              <a:rPr lang="ru-RU" dirty="0" smtClean="0"/>
              <a:t>голосеменных </a:t>
            </a:r>
            <a:r>
              <a:rPr lang="ru-RU" dirty="0" smtClean="0"/>
              <a:t>растений;</a:t>
            </a:r>
          </a:p>
          <a:p>
            <a:endParaRPr lang="ru-RU" dirty="0" smtClean="0"/>
          </a:p>
          <a:p>
            <a:r>
              <a:rPr lang="ru-RU" dirty="0" smtClean="0"/>
              <a:t>узнать от каких растений произошли </a:t>
            </a:r>
            <a:r>
              <a:rPr lang="ru-RU" dirty="0" smtClean="0"/>
              <a:t>голосеменные </a:t>
            </a:r>
            <a:r>
              <a:rPr lang="ru-RU" dirty="0" smtClean="0"/>
              <a:t>растения.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88640"/>
          <a:ext cx="860444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320"/>
            <a:ext cx="86101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Общая характеристика голосемянных</a:t>
            </a:r>
            <a:endParaRPr lang="ru-RU" dirty="0"/>
          </a:p>
        </p:txBody>
      </p:sp>
      <p:pic>
        <p:nvPicPr>
          <p:cNvPr id="1026" name="Picture 2" descr="E:\лиственниц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1124744"/>
            <a:ext cx="3774965" cy="50405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6211669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Сосна обыкновенная,</a:t>
            </a:r>
          </a:p>
          <a:p>
            <a:pPr algn="ctr"/>
            <a:r>
              <a:rPr lang="ru-RU" dirty="0" smtClean="0"/>
              <a:t> жизненная форма: дерево.</a:t>
            </a:r>
            <a:endParaRPr lang="ru-RU" dirty="0"/>
          </a:p>
        </p:txBody>
      </p:sp>
      <p:pic>
        <p:nvPicPr>
          <p:cNvPr id="1027" name="Picture 3" descr="E:\можжевельник казацки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24744"/>
            <a:ext cx="3474287" cy="227868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4048" y="342900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Можжевельник казацкий, жизненная форма: кустарник.</a:t>
            </a:r>
            <a:endParaRPr lang="ru-RU" dirty="0"/>
          </a:p>
        </p:txBody>
      </p:sp>
      <p:pic>
        <p:nvPicPr>
          <p:cNvPr id="1028" name="Picture 4" descr="E:\лианы.jpg"/>
          <p:cNvPicPr>
            <a:picLocks noChangeAspect="1" noChangeArrowheads="1"/>
          </p:cNvPicPr>
          <p:nvPr/>
        </p:nvPicPr>
        <p:blipFill>
          <a:blip r:embed="rId4" cstate="print"/>
          <a:srcRect b="31274"/>
          <a:stretch>
            <a:fillRect/>
          </a:stretch>
        </p:blipFill>
        <p:spPr bwMode="auto">
          <a:xfrm>
            <a:off x="5580112" y="4077072"/>
            <a:ext cx="2275568" cy="20882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580112" y="621166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Жизненная форма: лиана.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Голосемянные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4023360" cy="6400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Вечнозеленые </a:t>
            </a:r>
            <a:endParaRPr lang="ru-RU" sz="2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908720"/>
            <a:ext cx="4023360" cy="6400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Листопадные </a:t>
            </a:r>
            <a:endParaRPr lang="ru-RU" sz="2800" b="1" dirty="0"/>
          </a:p>
        </p:txBody>
      </p:sp>
      <p:pic>
        <p:nvPicPr>
          <p:cNvPr id="2051" name="Picture 3" descr="E:\imgpreview (17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33731" r="35355"/>
          <a:stretch>
            <a:fillRect/>
          </a:stretch>
        </p:blipFill>
        <p:spPr bwMode="auto">
          <a:xfrm>
            <a:off x="1187624" y="1772816"/>
            <a:ext cx="2520280" cy="4515716"/>
          </a:xfrm>
          <a:prstGeom prst="rect">
            <a:avLst/>
          </a:prstGeom>
          <a:noFill/>
        </p:spPr>
      </p:pic>
      <p:pic>
        <p:nvPicPr>
          <p:cNvPr id="2052" name="Picture 4" descr="E:\imgpreview (17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l="61423"/>
          <a:stretch>
            <a:fillRect/>
          </a:stretch>
        </p:blipFill>
        <p:spPr bwMode="auto">
          <a:xfrm>
            <a:off x="5220072" y="1844824"/>
            <a:ext cx="3096344" cy="4445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491064" cy="116205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Давайте отдохнем!!!</a:t>
            </a:r>
            <a:endParaRPr lang="ru-RU" sz="3600" dirty="0"/>
          </a:p>
        </p:txBody>
      </p:sp>
      <p:pic>
        <p:nvPicPr>
          <p:cNvPr id="5" name="Физминутка.mp4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628800"/>
            <a:ext cx="6120680" cy="5007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320"/>
            <a:ext cx="825012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Предки голосемянных – семенные папоротники</a:t>
            </a:r>
            <a:endParaRPr lang="ru-RU" dirty="0"/>
          </a:p>
        </p:txBody>
      </p:sp>
      <p:pic>
        <p:nvPicPr>
          <p:cNvPr id="4100" name="Picture 4" descr="E: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632848" cy="2346942"/>
          </a:xfrm>
          <a:prstGeom prst="rect">
            <a:avLst/>
          </a:prstGeom>
          <a:noFill/>
        </p:spPr>
      </p:pic>
      <p:pic>
        <p:nvPicPr>
          <p:cNvPr id="1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509120"/>
            <a:ext cx="3168352" cy="1980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437112"/>
            <a:ext cx="3096344" cy="2050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267744" y="64886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Эфедра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084168" y="64886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Гинкго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75856" y="393305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Семенные папоротники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Представители семейства Хвойные</a:t>
            </a:r>
            <a:endParaRPr lang="ru-RU" dirty="0"/>
          </a:p>
        </p:txBody>
      </p:sp>
      <p:pic>
        <p:nvPicPr>
          <p:cNvPr id="5122" name="Picture 2" descr="E:\imgpreview (17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63585"/>
          <a:stretch>
            <a:fillRect/>
          </a:stretch>
        </p:blipFill>
        <p:spPr bwMode="auto">
          <a:xfrm>
            <a:off x="795709" y="1559831"/>
            <a:ext cx="3344243" cy="5086908"/>
          </a:xfrm>
          <a:prstGeom prst="rect">
            <a:avLst/>
          </a:prstGeom>
          <a:noFill/>
        </p:spPr>
      </p:pic>
      <p:pic>
        <p:nvPicPr>
          <p:cNvPr id="5123" name="Picture 3" descr="E:\кипарис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8980" y="1772816"/>
            <a:ext cx="3710055" cy="36003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12160" y="573325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Кипарис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65</TotalTime>
  <Words>165</Words>
  <Application>Microsoft Office PowerPoint</Application>
  <PresentationFormat>Экран (4:3)</PresentationFormat>
  <Paragraphs>43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Классификация растительного мира</vt:lpstr>
      <vt:lpstr>Голосеменные растения</vt:lpstr>
      <vt:lpstr>Цели урока:</vt:lpstr>
      <vt:lpstr>Слайд 4</vt:lpstr>
      <vt:lpstr>Общая характеристика голосемянных</vt:lpstr>
      <vt:lpstr>Голосемянные </vt:lpstr>
      <vt:lpstr>Давайте отдохнем!!!</vt:lpstr>
      <vt:lpstr>Предки голосемянных – семенные папоротники</vt:lpstr>
      <vt:lpstr>Представители семейства Хвойные</vt:lpstr>
      <vt:lpstr>Особенности строения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растительного мира</dc:title>
  <dc:creator>ишчезахотел</dc:creator>
  <cp:lastModifiedBy>ишчезахотел</cp:lastModifiedBy>
  <cp:revision>8</cp:revision>
  <dcterms:created xsi:type="dcterms:W3CDTF">2016-01-24T16:42:30Z</dcterms:created>
  <dcterms:modified xsi:type="dcterms:W3CDTF">2016-05-25T10:00:04Z</dcterms:modified>
</cp:coreProperties>
</file>